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36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sldIdLst>
    <p:sldId id="266" r:id="rId2"/>
    <p:sldId id="271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77" r:id="rId15"/>
    <p:sldId id="284" r:id="rId16"/>
    <p:sldId id="278" r:id="rId17"/>
    <p:sldId id="280" r:id="rId18"/>
    <p:sldId id="281" r:id="rId19"/>
    <p:sldId id="282" r:id="rId20"/>
    <p:sldId id="283" r:id="rId21"/>
    <p:sldId id="302" r:id="rId22"/>
    <p:sldId id="303" r:id="rId23"/>
    <p:sldId id="299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296" r:id="rId34"/>
    <p:sldId id="297" r:id="rId35"/>
    <p:sldId id="298" r:id="rId36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87587" autoAdjust="0"/>
  </p:normalViewPr>
  <p:slideViewPr>
    <p:cSldViewPr>
      <p:cViewPr varScale="1">
        <p:scale>
          <a:sx n="107" d="100"/>
          <a:sy n="107" d="100"/>
        </p:scale>
        <p:origin x="1096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notesMaster" Target="notesMasters/notesMaster1.xml" /><Relationship Id="rId40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7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57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0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8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8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35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75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86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43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22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08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45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8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13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30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69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57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4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4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7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28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65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11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41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4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9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0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3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2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148" indent="0" algn="ctr">
              <a:buNone/>
            </a:lvl2pPr>
            <a:lvl3pPr marL="914296" indent="0" algn="ctr">
              <a:buNone/>
            </a:lvl3pPr>
            <a:lvl4pPr marL="1371444" indent="0" algn="ctr">
              <a:buNone/>
            </a:lvl4pPr>
            <a:lvl5pPr marL="1828592" indent="0" algn="ctr">
              <a:buNone/>
            </a:lvl5pPr>
            <a:lvl6pPr marL="2285740" indent="0" algn="ctr">
              <a:buNone/>
            </a:lvl6pPr>
            <a:lvl7pPr marL="2742888" indent="0" algn="ctr">
              <a:buNone/>
            </a:lvl7pPr>
            <a:lvl8pPr marL="3200036" indent="0" algn="ctr">
              <a:buNone/>
            </a:lvl8pPr>
            <a:lvl9pPr marL="3657184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11/1/2018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1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45" tIns="182859" rIns="137145" bIns="9143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rPr lang="en-US" smtClean="0"/>
              <a:pPr/>
              <a:t>11/1/2018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 lIns="91430" tIns="45715" rIns="91430" bIns="45715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lIns="91430" tIns="45715" rIns="91430" bIns="45715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11/1/2018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2" y="4686156"/>
            <a:ext cx="5421083" cy="27384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r">
              <a:defRPr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vert="horz" lIns="91430" tIns="45715" rIns="91430" bIns="45715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lIns="91430" tIns="45715" rIns="91430" bIns="45715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04" indent="-320004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07" indent="-274289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indent="-228574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indent="-228574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indent="-228574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2881" indent="-228574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169" indent="-228574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458" indent="-228574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5747" indent="-228574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9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24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5" Type="http://schemas.openxmlformats.org/officeDocument/2006/relationships/image" Target="../media/image25.png" /><Relationship Id="rId4" Type="http://schemas.openxmlformats.org/officeDocument/2006/relationships/notesSlide" Target="../notesSlides/notesSlide20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27.jp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29.jp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 /><Relationship Id="rId2" Type="http://schemas.openxmlformats.org/officeDocument/2006/relationships/video" Target="../media/media3.mp4" /><Relationship Id="rId1" Type="http://schemas.microsoft.com/office/2007/relationships/media" Target="../media/media3.mp4" /><Relationship Id="rId5" Type="http://schemas.openxmlformats.org/officeDocument/2006/relationships/image" Target="../media/image30.png" /><Relationship Id="rId4" Type="http://schemas.openxmlformats.org/officeDocument/2006/relationships/notesSlide" Target="../notesSlides/notesSlide23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4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4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2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7" Type="http://schemas.openxmlformats.org/officeDocument/2006/relationships/image" Target="../media/image36.jp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35.png" /><Relationship Id="rId5" Type="http://schemas.openxmlformats.org/officeDocument/2006/relationships/image" Target="../media/image34.png" /><Relationship Id="rId4" Type="http://schemas.openxmlformats.org/officeDocument/2006/relationships/image" Target="../media/image33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8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4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4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4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4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4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slideLayout" Target="../slideLayouts/slideLayout4.xml" /><Relationship Id="rId7" Type="http://schemas.openxmlformats.org/officeDocument/2006/relationships/image" Target="../media/image10.jpeg" /><Relationship Id="rId2" Type="http://schemas.openxmlformats.org/officeDocument/2006/relationships/video" Target="../media/media1.gif" /><Relationship Id="rId1" Type="http://schemas.microsoft.com/office/2007/relationships/media" Target="../media/media1.gif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10" Type="http://schemas.openxmlformats.org/officeDocument/2006/relationships/image" Target="../media/image13.png" /><Relationship Id="rId4" Type="http://schemas.openxmlformats.org/officeDocument/2006/relationships/notesSlide" Target="../notesSlides/notesSlide6.xml" /><Relationship Id="rId9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3657600" cy="8953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/>
              <a:t>Presenting to</a:t>
            </a:r>
          </a:p>
          <a:p>
            <a:r>
              <a:rPr lang="en-US" altLang="zh-CN" b="1" dirty="0"/>
              <a:t>Professor Zhang, </a:t>
            </a:r>
            <a:r>
              <a:rPr lang="en-US" altLang="zh-CN" b="1" dirty="0" err="1"/>
              <a:t>Yikui</a:t>
            </a:r>
            <a:r>
              <a:rPr lang="en-US" altLang="zh-CN" b="1" dirty="0"/>
              <a:t> </a:t>
            </a:r>
          </a:p>
          <a:p>
            <a:r>
              <a:rPr lang="en-US" altLang="zh-CN" dirty="0"/>
              <a:t>School Computer Software</a:t>
            </a:r>
            <a:endParaRPr lang="zh-CN" altLang="en-US" dirty="0"/>
          </a:p>
        </p:txBody>
      </p:sp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Sensor and Sensing Technology</a:t>
            </a:r>
            <a:endParaRPr lang="en-US" dirty="0"/>
          </a:p>
        </p:txBody>
      </p:sp>
      <p:sp>
        <p:nvSpPr>
          <p:cNvPr id="6" name="AutoShape 4" descr="electronics à¦à¦° à¦à¦¬à¦¿à¦° à¦«à¦²à¦¾à¦«à¦²"/>
          <p:cNvSpPr>
            <a:spLocks noGrp="1" noChangeAspect="1" noChangeArrowheads="1"/>
          </p:cNvSpPr>
          <p:nvPr>
            <p:ph type="pic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7620000" cy="344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/>
          </p:cNvSpPr>
          <p:nvPr/>
        </p:nvSpPr>
        <p:spPr>
          <a:xfrm>
            <a:off x="5335859" y="4114800"/>
            <a:ext cx="3657600" cy="895350"/>
          </a:xfrm>
          <a:prstGeom prst="rect">
            <a:avLst/>
          </a:prstGeom>
        </p:spPr>
        <p:txBody>
          <a:bodyPr vert="horz" lIns="91430" tIns="45715" rIns="91430" bIns="45715">
            <a:normAutofit fontScale="62500" lnSpcReduction="20000"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07" indent="-274289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6" indent="-228574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44" indent="-228574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92" indent="-228574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2881" indent="-228574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169" indent="-228574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458" indent="-228574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5747" indent="-228574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 b="1" dirty="0"/>
              <a:t>Presenting by </a:t>
            </a:r>
          </a:p>
          <a:p>
            <a:r>
              <a:rPr lang="en-US" altLang="zh-CN" b="1" dirty="0"/>
              <a:t>MOHAMMED ALGAMALI   </a:t>
            </a:r>
            <a:r>
              <a:rPr lang="en-US" altLang="zh-CN" b="1" dirty="0">
                <a:solidFill>
                  <a:srgbClr val="FFFF00"/>
                </a:solidFill>
              </a:rPr>
              <a:t>6118000082</a:t>
            </a:r>
          </a:p>
          <a:p>
            <a:r>
              <a:rPr lang="en-US" altLang="zh-CN" b="1" dirty="0" err="1"/>
              <a:t>Taiabur</a:t>
            </a:r>
            <a:r>
              <a:rPr lang="en-US" altLang="zh-CN" b="1" dirty="0"/>
              <a:t> Rahman                 </a:t>
            </a:r>
            <a:r>
              <a:rPr lang="en-US" altLang="zh-CN" b="1" dirty="0">
                <a:solidFill>
                  <a:srgbClr val="FFFF00"/>
                </a:solidFill>
              </a:rPr>
              <a:t>6218000126</a:t>
            </a:r>
          </a:p>
          <a:p>
            <a:r>
              <a:rPr lang="en-US" altLang="zh-CN" b="1" dirty="0" err="1"/>
              <a:t>Mansoor</a:t>
            </a:r>
            <a:r>
              <a:rPr lang="en-US" altLang="zh-CN" b="1" dirty="0"/>
              <a:t> Saleh                    </a:t>
            </a:r>
            <a:r>
              <a:rPr lang="en-US" altLang="zh-CN" b="1" dirty="0">
                <a:solidFill>
                  <a:srgbClr val="FFFF00"/>
                </a:solidFill>
              </a:rPr>
              <a:t>6218000158</a:t>
            </a:r>
          </a:p>
        </p:txBody>
      </p:sp>
    </p:spTree>
    <p:extLst>
      <p:ext uri="{BB962C8B-B14F-4D97-AF65-F5344CB8AC3E}">
        <p14:creationId xmlns:p14="http://schemas.microsoft.com/office/powerpoint/2010/main" val="202332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Ultrasonic Sensor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1800" y="1647825"/>
            <a:ext cx="56356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Pin Configuration:</a:t>
            </a:r>
          </a:p>
          <a:p>
            <a:pPr algn="just"/>
            <a:r>
              <a:rPr lang="en-US" b="1" dirty="0"/>
              <a:t>VCC: </a:t>
            </a:r>
            <a:r>
              <a:rPr lang="en-US" dirty="0"/>
              <a:t>The </a:t>
            </a:r>
            <a:r>
              <a:rPr lang="en-US" dirty="0" err="1"/>
              <a:t>Vcc</a:t>
            </a:r>
            <a:r>
              <a:rPr lang="en-US" dirty="0"/>
              <a:t> pin powers the sensor, typically with +5V</a:t>
            </a:r>
          </a:p>
          <a:p>
            <a:pPr algn="just"/>
            <a:r>
              <a:rPr lang="en-US" b="1" dirty="0" err="1"/>
              <a:t>Tigger</a:t>
            </a:r>
            <a:r>
              <a:rPr lang="en-US" b="1" dirty="0"/>
              <a:t>: </a:t>
            </a:r>
            <a:r>
              <a:rPr lang="en-US" dirty="0"/>
              <a:t>Trigger pin is an Input pin. This pin has to be kept high for 10us to initialize measurement by sending US wave.</a:t>
            </a:r>
          </a:p>
          <a:p>
            <a:pPr algn="just"/>
            <a:r>
              <a:rPr lang="en-US" b="1" dirty="0"/>
              <a:t>Echo: </a:t>
            </a:r>
            <a:r>
              <a:rPr lang="en-US" dirty="0"/>
              <a:t>Echo pin is an Output pin. This pin goes high for a period of time which will be equal to the time taken for the US wave to return back to the sensor.</a:t>
            </a:r>
          </a:p>
          <a:p>
            <a:pPr algn="just"/>
            <a:r>
              <a:rPr lang="en-US" b="1" dirty="0"/>
              <a:t>Ground:</a:t>
            </a:r>
            <a:r>
              <a:rPr lang="en-US" dirty="0"/>
              <a:t> This pin is connected to the Ground of the system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66950"/>
            <a:ext cx="2943225" cy="160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65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Ultrasonic Sensor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450984"/>
            <a:ext cx="2578285" cy="34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09600" y="1581150"/>
          <a:ext cx="4800600" cy="3124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3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97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Arduino</a:t>
                      </a:r>
                      <a:r>
                        <a:rPr lang="en-US" baseline="0" dirty="0"/>
                        <a:t> Nano 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Ultrasonic Sensor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557">
                <a:tc>
                  <a:txBody>
                    <a:bodyPr/>
                    <a:lstStyle/>
                    <a:p>
                      <a:pPr algn="ctr"/>
                      <a:r>
                        <a:rPr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VCC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557">
                <a:tc>
                  <a:txBody>
                    <a:bodyPr/>
                    <a:lstStyle/>
                    <a:p>
                      <a:pPr algn="ctr"/>
                      <a:r>
                        <a:rPr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5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I/O</a:t>
                      </a:r>
                      <a:r>
                        <a:rPr lang="en-US" baseline="0" dirty="0"/>
                        <a:t> 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I/O</a:t>
                      </a:r>
                      <a:r>
                        <a:rPr lang="en-US" baseline="0" dirty="0"/>
                        <a:t> 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ECHO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81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Accelerometer Sensor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sp>
        <p:nvSpPr>
          <p:cNvPr id="4" name="Rectangle 3"/>
          <p:cNvSpPr/>
          <p:nvPr/>
        </p:nvSpPr>
        <p:spPr>
          <a:xfrm>
            <a:off x="469900" y="2112824"/>
            <a:ext cx="56356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Digital Output: I2C</a:t>
            </a:r>
          </a:p>
          <a:p>
            <a:r>
              <a:rPr lang="en-US" dirty="0"/>
              <a:t>Operating Voltage 	: 5V/3.3V</a:t>
            </a:r>
          </a:p>
          <a:p>
            <a:r>
              <a:rPr lang="en-US" dirty="0"/>
              <a:t>Low Power Consumption</a:t>
            </a:r>
          </a:p>
          <a:p>
            <a:r>
              <a:rPr lang="en-US" dirty="0"/>
              <a:t>Faster load the appropriate speed</a:t>
            </a:r>
          </a:p>
          <a:p>
            <a:r>
              <a:rPr lang="en-US" dirty="0"/>
              <a:t>Ideal for noisy power environment</a:t>
            </a:r>
          </a:p>
          <a:p>
            <a:r>
              <a:rPr lang="en-US" dirty="0"/>
              <a:t>Pin Standard 100mil (2.54mm)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476375"/>
            <a:ext cx="31877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50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Vibrating Disk Motor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1800" y="1647825"/>
            <a:ext cx="56356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Motor construction : 10- Flat coreless vibration motor</a:t>
            </a:r>
          </a:p>
          <a:p>
            <a:r>
              <a:rPr lang="en-US" dirty="0"/>
              <a:t>Coil construction : Flat coreless core</a:t>
            </a:r>
          </a:p>
          <a:p>
            <a:r>
              <a:rPr lang="en-US" dirty="0"/>
              <a:t>Rated Load : Vibration weight</a:t>
            </a:r>
          </a:p>
          <a:p>
            <a:r>
              <a:rPr lang="en-US" dirty="0"/>
              <a:t>Rotation direction : CCW or CW</a:t>
            </a:r>
          </a:p>
          <a:p>
            <a:r>
              <a:rPr lang="en-US" dirty="0"/>
              <a:t>Motor position: Any position available</a:t>
            </a:r>
          </a:p>
          <a:p>
            <a:r>
              <a:rPr lang="en-US" dirty="0"/>
              <a:t>Voltage range for use: DC 2.5V - 3.5V</a:t>
            </a:r>
          </a:p>
          <a:p>
            <a:r>
              <a:rPr lang="en-US" dirty="0"/>
              <a:t>Allowable temperature range: -20ºC to 70ºC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1476375"/>
            <a:ext cx="295275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799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5575" y="7937"/>
            <a:ext cx="8915400" cy="1005840"/>
          </a:xfrm>
        </p:spPr>
        <p:txBody>
          <a:bodyPr>
            <a:noAutofit/>
          </a:bodyPr>
          <a:lstStyle/>
          <a:p>
            <a:endParaRPr lang="en-US" sz="3600" dirty="0"/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85800" y="2495550"/>
            <a:ext cx="8153400" cy="3429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x-none" sz="4000" b="1" dirty="0"/>
              <a:t>Project Software (interface)</a:t>
            </a:r>
          </a:p>
          <a:p>
            <a:pPr>
              <a:buFont typeface="Wingdings" pitchFamily="2" charset="2"/>
              <a:buChar char="§"/>
            </a:pPr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</p:spTree>
    <p:extLst>
      <p:ext uri="{BB962C8B-B14F-4D97-AF65-F5344CB8AC3E}">
        <p14:creationId xmlns:p14="http://schemas.microsoft.com/office/powerpoint/2010/main" val="340153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5575" y="7937"/>
            <a:ext cx="8915400" cy="1005840"/>
          </a:xfrm>
        </p:spPr>
        <p:txBody>
          <a:bodyPr>
            <a:noAutofit/>
          </a:bodyPr>
          <a:lstStyle/>
          <a:p>
            <a:r>
              <a:rPr lang="en-US" sz="3600" dirty="0"/>
              <a:t>Mac and Windows Interface  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504950"/>
            <a:ext cx="8153400" cy="3429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x-none" dirty="0"/>
              <a:t>Using software to control the hardware device ,the speech guide and power button will be simulated with this Mac &amp; Win application interface. </a:t>
            </a:r>
          </a:p>
          <a:p>
            <a:pPr>
              <a:buFont typeface="Wingdings" pitchFamily="2" charset="2"/>
              <a:buChar char="§"/>
            </a:pPr>
            <a:r>
              <a:rPr lang="en-US" altLang="x-none" dirty="0"/>
              <a:t>Mac interface program: </a:t>
            </a:r>
            <a:r>
              <a:rPr lang="en-US" altLang="x-none" dirty="0" err="1"/>
              <a:t>Xamarin</a:t>
            </a:r>
            <a:r>
              <a:rPr lang="en-US" altLang="x-none" dirty="0"/>
              <a:t> Cocoa C# &amp; </a:t>
            </a:r>
            <a:r>
              <a:rPr lang="en-US" altLang="x-none" dirty="0" err="1"/>
              <a:t>Xcode</a:t>
            </a:r>
            <a:r>
              <a:rPr lang="en-US" altLang="x-none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altLang="x-none" dirty="0"/>
              <a:t>Windows interface program: Visual studio c#.</a:t>
            </a:r>
          </a:p>
          <a:p>
            <a:pPr>
              <a:buFont typeface="Wingdings" pitchFamily="2" charset="2"/>
              <a:buChar char="§"/>
            </a:pPr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</p:spTree>
    <p:extLst>
      <p:ext uri="{BB962C8B-B14F-4D97-AF65-F5344CB8AC3E}">
        <p14:creationId xmlns:p14="http://schemas.microsoft.com/office/powerpoint/2010/main" val="376472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5575" y="7937"/>
            <a:ext cx="8915400" cy="1005840"/>
          </a:xfrm>
        </p:spPr>
        <p:txBody>
          <a:bodyPr>
            <a:noAutofit/>
          </a:bodyPr>
          <a:lstStyle/>
          <a:p>
            <a:r>
              <a:rPr lang="en-US" sz="3600" dirty="0"/>
              <a:t>What has been done!?: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504950"/>
            <a:ext cx="8153400" cy="2971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x-none" dirty="0"/>
              <a:t>All the sensors that we got, were successfully tested. </a:t>
            </a:r>
          </a:p>
          <a:p>
            <a:pPr>
              <a:buFont typeface="Wingdings" pitchFamily="2" charset="2"/>
              <a:buChar char="§"/>
            </a:pPr>
            <a:r>
              <a:rPr lang="en-US" altLang="x-none" dirty="0"/>
              <a:t>Program Arduino with visual C# in PC and </a:t>
            </a:r>
            <a:r>
              <a:rPr lang="en-US" altLang="x-none" dirty="0" err="1"/>
              <a:t>Xamarin</a:t>
            </a:r>
            <a:r>
              <a:rPr lang="en-US" altLang="x-none" dirty="0"/>
              <a:t> C# were successfully tested.</a:t>
            </a:r>
            <a:endParaRPr lang="ar-SA" altLang="x-none" dirty="0"/>
          </a:p>
          <a:p>
            <a:endParaRPr lang="en-US" altLang="x-none" dirty="0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</p:spTree>
    <p:extLst>
      <p:ext uri="{BB962C8B-B14F-4D97-AF65-F5344CB8AC3E}">
        <p14:creationId xmlns:p14="http://schemas.microsoft.com/office/powerpoint/2010/main" val="242775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5575" y="0"/>
            <a:ext cx="9369425" cy="1005840"/>
          </a:xfrm>
        </p:spPr>
        <p:txBody>
          <a:bodyPr>
            <a:noAutofit/>
          </a:bodyPr>
          <a:lstStyle/>
          <a:p>
            <a:r>
              <a:rPr lang="en-US" sz="3600" dirty="0"/>
              <a:t>Connect Arduino with Mac </a:t>
            </a:r>
            <a:r>
              <a:rPr lang="en-US" sz="3600" dirty="0" err="1"/>
              <a:t>c#</a:t>
            </a:r>
            <a:r>
              <a:rPr lang="en-US" sz="3600" dirty="0"/>
              <a:t> programing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504950"/>
            <a:ext cx="8153400" cy="2971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using </a:t>
            </a:r>
            <a:r>
              <a:rPr lang="en-US" dirty="0" err="1"/>
              <a:t>System.IO.Ports</a:t>
            </a:r>
            <a:r>
              <a:rPr lang="en-US" dirty="0"/>
              <a:t>;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/>
              <a:t>myPort</a:t>
            </a:r>
            <a:r>
              <a:rPr lang="en-US" dirty="0"/>
              <a:t> = new </a:t>
            </a:r>
            <a:r>
              <a:rPr lang="en-US" dirty="0" err="1"/>
              <a:t>SerialPort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myPort.BaudRate</a:t>
            </a:r>
            <a:r>
              <a:rPr lang="en-US" dirty="0"/>
              <a:t> = 9600;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 err="1"/>
              <a:t>myPort.PortName</a:t>
            </a:r>
            <a:r>
              <a:rPr lang="en-US" dirty="0"/>
              <a:t> = "/dev/cu.wchusbserial1410";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 err="1"/>
              <a:t>myPort.Open</a:t>
            </a:r>
            <a:r>
              <a:rPr lang="en-US" dirty="0"/>
              <a:t>();</a:t>
            </a:r>
            <a:endParaRPr lang="en-US" altLang="x-none" dirty="0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</p:spTree>
    <p:extLst>
      <p:ext uri="{BB962C8B-B14F-4D97-AF65-F5344CB8AC3E}">
        <p14:creationId xmlns:p14="http://schemas.microsoft.com/office/powerpoint/2010/main" val="166516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5575" y="0"/>
            <a:ext cx="9369425" cy="1005840"/>
          </a:xfrm>
        </p:spPr>
        <p:txBody>
          <a:bodyPr>
            <a:noAutofit/>
          </a:bodyPr>
          <a:lstStyle/>
          <a:p>
            <a:r>
              <a:rPr lang="en-US" sz="3600" dirty="0"/>
              <a:t>Connect Arduino with windows </a:t>
            </a:r>
            <a:r>
              <a:rPr lang="en-US" sz="3600" dirty="0" err="1"/>
              <a:t>c#</a:t>
            </a:r>
            <a:r>
              <a:rPr lang="en-US" sz="3600" dirty="0"/>
              <a:t> program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504950"/>
            <a:ext cx="8153400" cy="2971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using </a:t>
            </a:r>
            <a:r>
              <a:rPr lang="en-US" dirty="0" err="1"/>
              <a:t>System.IO.Ports</a:t>
            </a:r>
            <a:r>
              <a:rPr lang="en-US" dirty="0"/>
              <a:t>;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/>
              <a:t>myPort</a:t>
            </a:r>
            <a:r>
              <a:rPr lang="en-US" dirty="0"/>
              <a:t> = new </a:t>
            </a:r>
            <a:r>
              <a:rPr lang="en-US" dirty="0" err="1"/>
              <a:t>SerialPort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myPort.BaudRate</a:t>
            </a:r>
            <a:r>
              <a:rPr lang="en-US" dirty="0"/>
              <a:t> = 9600;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 err="1"/>
              <a:t>myPort.PortName</a:t>
            </a:r>
            <a:r>
              <a:rPr lang="en-US" dirty="0"/>
              <a:t> = COM4";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 err="1"/>
              <a:t>myPort.Open</a:t>
            </a:r>
            <a:r>
              <a:rPr lang="en-US" dirty="0"/>
              <a:t>();</a:t>
            </a:r>
            <a:endParaRPr lang="en-US" altLang="x-none" dirty="0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</p:spTree>
    <p:extLst>
      <p:ext uri="{BB962C8B-B14F-4D97-AF65-F5344CB8AC3E}">
        <p14:creationId xmlns:p14="http://schemas.microsoft.com/office/powerpoint/2010/main" val="2040347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5575" y="0"/>
            <a:ext cx="9369425" cy="1005840"/>
          </a:xfrm>
        </p:spPr>
        <p:txBody>
          <a:bodyPr>
            <a:noAutofit/>
          </a:bodyPr>
          <a:lstStyle/>
          <a:p>
            <a:r>
              <a:rPr lang="en-US" sz="3600" dirty="0"/>
              <a:t>Testing </a:t>
            </a:r>
            <a:r>
              <a:rPr lang="en-US" sz="3600" dirty="0" err="1"/>
              <a:t>c#</a:t>
            </a:r>
            <a:r>
              <a:rPr lang="en-US" sz="3600" dirty="0"/>
              <a:t> program communicate with Arduino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D07AA-A6FB-B242-961E-A6424E3450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43" y="1597664"/>
            <a:ext cx="2806700" cy="2971800"/>
          </a:xfrm>
        </p:spPr>
      </p:pic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FFC1-B699-E144-8CF5-4BFD942CB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97664"/>
            <a:ext cx="4597730" cy="35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1219200" y="1276350"/>
            <a:ext cx="68580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third eye </a:t>
            </a:r>
            <a:br>
              <a:rPr lang="en-US" dirty="0"/>
            </a:br>
            <a:r>
              <a:rPr lang="en-US" sz="2400" dirty="0"/>
              <a:t>Smart shoes for Blind MAN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8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47658" y="-144463"/>
            <a:ext cx="9369425" cy="1005840"/>
          </a:xfrm>
        </p:spPr>
        <p:txBody>
          <a:bodyPr>
            <a:noAutofit/>
          </a:bodyPr>
          <a:lstStyle/>
          <a:p>
            <a:r>
              <a:rPr lang="en-US" sz="3200" dirty="0"/>
              <a:t>Testing </a:t>
            </a:r>
            <a:r>
              <a:rPr lang="en-US" sz="3200" dirty="0" err="1"/>
              <a:t>c#</a:t>
            </a:r>
            <a:r>
              <a:rPr lang="en-US" sz="3200" dirty="0"/>
              <a:t> program communicate with Arduino (</a:t>
            </a:r>
            <a:r>
              <a:rPr lang="en-US" sz="3200" dirty="0">
                <a:solidFill>
                  <a:srgbClr val="FF0000"/>
                </a:solidFill>
              </a:rPr>
              <a:t>Video</a:t>
            </a:r>
            <a:r>
              <a:rPr lang="en-US" sz="3200" dirty="0"/>
              <a:t>)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5" name="20181013_195245.mp4">
            <a:hlinkClick r:id="" action="ppaction://media"/>
            <a:extLst>
              <a:ext uri="{FF2B5EF4-FFF2-40B4-BE49-F238E27FC236}">
                <a16:creationId xmlns:a16="http://schemas.microsoft.com/office/drawing/2014/main" id="{056EA296-F70F-9D46-B5E5-6BBEA0F47A46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301685"/>
            <a:ext cx="6858000" cy="3857624"/>
          </a:xfrm>
        </p:spPr>
      </p:pic>
    </p:spTree>
    <p:extLst>
      <p:ext uri="{BB962C8B-B14F-4D97-AF65-F5344CB8AC3E}">
        <p14:creationId xmlns:p14="http://schemas.microsoft.com/office/powerpoint/2010/main" val="30128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5575" y="0"/>
            <a:ext cx="9369425" cy="1005840"/>
          </a:xfrm>
        </p:spPr>
        <p:txBody>
          <a:bodyPr>
            <a:noAutofit/>
          </a:bodyPr>
          <a:lstStyle/>
          <a:p>
            <a:r>
              <a:rPr lang="en-US" sz="3600" dirty="0"/>
              <a:t>Arduino Code for the Project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A98D25-D16F-544A-ACD1-872E0F259B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04950"/>
            <a:ext cx="2439531" cy="35258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D3FFA-98CD-1C4D-AC38-BBAC060F2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04950"/>
            <a:ext cx="2220686" cy="134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5575" y="0"/>
            <a:ext cx="9369425" cy="1005840"/>
          </a:xfrm>
        </p:spPr>
        <p:txBody>
          <a:bodyPr>
            <a:noAutofit/>
          </a:bodyPr>
          <a:lstStyle/>
          <a:p>
            <a:r>
              <a:rPr lang="en-US" sz="3600" dirty="0"/>
              <a:t>C# Programming interface for the Project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6212DF-6EC7-0444-92A3-22FB38DD2B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0" y="1621756"/>
            <a:ext cx="4201680" cy="285499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7337B-1940-0947-B003-6607547BE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21756"/>
            <a:ext cx="4409664" cy="221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57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47658" y="-144463"/>
            <a:ext cx="9369425" cy="1005840"/>
          </a:xfrm>
        </p:spPr>
        <p:txBody>
          <a:bodyPr>
            <a:noAutofit/>
          </a:bodyPr>
          <a:lstStyle/>
          <a:p>
            <a:r>
              <a:rPr lang="en-US" sz="3200" dirty="0"/>
              <a:t>Testing </a:t>
            </a:r>
            <a:r>
              <a:rPr lang="en-US" sz="3200" dirty="0" err="1"/>
              <a:t>c#</a:t>
            </a:r>
            <a:r>
              <a:rPr lang="en-US" sz="3200" dirty="0"/>
              <a:t> program communicate with Arduino (</a:t>
            </a:r>
            <a:r>
              <a:rPr lang="en-US" sz="3200" dirty="0">
                <a:solidFill>
                  <a:srgbClr val="FF0000"/>
                </a:solidFill>
              </a:rPr>
              <a:t>Video</a:t>
            </a:r>
            <a:r>
              <a:rPr lang="en-US" sz="3200" dirty="0"/>
              <a:t>)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14" name="demo presentation.mp4">
            <a:hlinkClick r:id="" action="ppaction://media"/>
            <a:extLst>
              <a:ext uri="{FF2B5EF4-FFF2-40B4-BE49-F238E27FC236}">
                <a16:creationId xmlns:a16="http://schemas.microsoft.com/office/drawing/2014/main" id="{03CFDCE2-A4F3-D246-BE79-D69C4495207D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7188" y="1352550"/>
            <a:ext cx="1852612" cy="3268663"/>
          </a:xfrm>
        </p:spPr>
      </p:pic>
    </p:spTree>
    <p:extLst>
      <p:ext uri="{BB962C8B-B14F-4D97-AF65-F5344CB8AC3E}">
        <p14:creationId xmlns:p14="http://schemas.microsoft.com/office/powerpoint/2010/main" val="392987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5575" y="7937"/>
            <a:ext cx="8915400" cy="1005840"/>
          </a:xfrm>
        </p:spPr>
        <p:txBody>
          <a:bodyPr>
            <a:noAutofit/>
          </a:bodyPr>
          <a:lstStyle/>
          <a:p>
            <a:endParaRPr lang="en-US" sz="3600" dirty="0"/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536575" y="1730309"/>
            <a:ext cx="8153400" cy="3429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x-none" sz="4000" b="1" dirty="0"/>
              <a:t>Project Mobile App</a:t>
            </a:r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649DFDA-F210-2741-97DF-7ABEF292F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644709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41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eye project App feature  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504950"/>
            <a:ext cx="8382000" cy="2667000"/>
          </a:xfrm>
        </p:spPr>
        <p:txBody>
          <a:bodyPr>
            <a:normAutofit/>
          </a:bodyPr>
          <a:lstStyle/>
          <a:p>
            <a:r>
              <a:rPr lang="en-US" altLang="x-none" dirty="0"/>
              <a:t>Speech(Sound) </a:t>
            </a:r>
            <a:r>
              <a:rPr lang="en-US" dirty="0"/>
              <a:t> Alarms</a:t>
            </a:r>
            <a:r>
              <a:rPr lang="en-US" altLang="x-none" dirty="0"/>
              <a:t> instead of buzzer</a:t>
            </a:r>
          </a:p>
          <a:p>
            <a:r>
              <a:rPr lang="en-US" altLang="x-none" dirty="0"/>
              <a:t>Sound and Vibration for 5 seconds (</a:t>
            </a:r>
            <a:r>
              <a:rPr lang="en-US" dirty="0"/>
              <a:t> Alarms</a:t>
            </a:r>
            <a:r>
              <a:rPr lang="en-US" altLang="x-none" dirty="0"/>
              <a:t>)</a:t>
            </a:r>
          </a:p>
          <a:p>
            <a:r>
              <a:rPr lang="en-US" altLang="x-none" dirty="0"/>
              <a:t>Connected to Bluetooth (Speech- notification)</a:t>
            </a:r>
          </a:p>
          <a:p>
            <a:r>
              <a:rPr lang="en-US" altLang="x-none" dirty="0"/>
              <a:t>Disconnected from Bluetooth (Speech- notification)</a:t>
            </a:r>
          </a:p>
          <a:p>
            <a:endParaRPr lang="en-US" altLang="x-none" dirty="0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</p:spTree>
    <p:extLst>
      <p:ext uri="{BB962C8B-B14F-4D97-AF65-F5344CB8AC3E}">
        <p14:creationId xmlns:p14="http://schemas.microsoft.com/office/powerpoint/2010/main" val="130715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eye project icon  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5DF02-9B69-9F4A-8A61-81D21FD3A6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90750"/>
            <a:ext cx="1600200" cy="1600200"/>
          </a:xfrm>
        </p:spPr>
      </p:pic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F9443-9E55-914D-86A5-54922BCC9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98814"/>
            <a:ext cx="2089547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3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eye project App interface  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5DF02-9B69-9F4A-8A61-81D21FD3A6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28" y="179883"/>
            <a:ext cx="908462" cy="908462"/>
          </a:xfrm>
        </p:spPr>
      </p:pic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8CEF2-776B-264C-9B8F-D7A10C523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9" y="1292281"/>
            <a:ext cx="2151476" cy="3824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28A8E-7B41-A841-8B3A-48C10C353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04" y="1301783"/>
            <a:ext cx="2128736" cy="378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3EF656-3E9F-2B47-B40E-07DCBEA2B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92" y="1301782"/>
            <a:ext cx="2128736" cy="3784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F1F2C-5372-6145-86B7-1ED722AE8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36" y="1359680"/>
            <a:ext cx="2348734" cy="34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38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eye project Arduino programming  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DDACD2-3149-F44C-996F-4235BC6257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6" y="1525647"/>
            <a:ext cx="3886200" cy="288114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ABA342-852D-C74A-8ABB-CCB584F56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800" y="1352551"/>
            <a:ext cx="403787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98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15975" y="158379"/>
            <a:ext cx="8001000" cy="963613"/>
          </a:xfrm>
        </p:spPr>
        <p:txBody>
          <a:bodyPr>
            <a:noAutofit/>
          </a:bodyPr>
          <a:lstStyle/>
          <a:p>
            <a:r>
              <a:rPr lang="en-US" sz="3200" b="1" dirty="0" err="1"/>
              <a:t>Appinventor</a:t>
            </a:r>
            <a:r>
              <a:rPr lang="en-US" sz="3200" b="1" dirty="0"/>
              <a:t> programming-design interface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02F9A5-33F8-C14C-A769-86B94DF58E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0068"/>
            <a:ext cx="6705600" cy="3414441"/>
          </a:xfrm>
        </p:spPr>
      </p:pic>
    </p:spTree>
    <p:extLst>
      <p:ext uri="{BB962C8B-B14F-4D97-AF65-F5344CB8AC3E}">
        <p14:creationId xmlns:p14="http://schemas.microsoft.com/office/powerpoint/2010/main" val="363975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effect </a:t>
            </a:r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504950"/>
            <a:ext cx="6096000" cy="33495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project is intended to be developed as tool or aid that will help blind man in moving, by mean </a:t>
            </a:r>
            <a:r>
              <a:rPr lang="en-US" altLang="x-none" dirty="0"/>
              <a:t>facilitates the life of the blind man.</a:t>
            </a:r>
            <a:endParaRPr lang="en-US" dirty="0"/>
          </a:p>
          <a:p>
            <a:r>
              <a:rPr lang="en-US" dirty="0"/>
              <a:t>The dependency on others is reduced and these people can become more self-reliant.</a:t>
            </a:r>
          </a:p>
          <a:p>
            <a:r>
              <a:rPr lang="en-US" altLang="x-none" dirty="0"/>
              <a:t>Can be used by people with poor eyesight.</a:t>
            </a:r>
          </a:p>
          <a:p>
            <a:endParaRPr lang="en-US" altLang="x-none" dirty="0"/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14349"/>
            <a:ext cx="3581400" cy="45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15975" y="158379"/>
            <a:ext cx="8001000" cy="963613"/>
          </a:xfrm>
        </p:spPr>
        <p:txBody>
          <a:bodyPr>
            <a:noAutofit/>
          </a:bodyPr>
          <a:lstStyle/>
          <a:p>
            <a:r>
              <a:rPr lang="en-US" sz="3200" b="1" dirty="0"/>
              <a:t>Third eye project </a:t>
            </a:r>
            <a:r>
              <a:rPr lang="en-US" sz="3200" b="1" dirty="0" err="1"/>
              <a:t>Appinventor</a:t>
            </a:r>
            <a:r>
              <a:rPr lang="en-US" sz="3200" b="1" dirty="0"/>
              <a:t> programming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5C1744-6846-814C-8BDE-46F4B36EF4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03805"/>
            <a:ext cx="6629400" cy="3400854"/>
          </a:xfrm>
        </p:spPr>
      </p:pic>
    </p:spTree>
    <p:extLst>
      <p:ext uri="{BB962C8B-B14F-4D97-AF65-F5344CB8AC3E}">
        <p14:creationId xmlns:p14="http://schemas.microsoft.com/office/powerpoint/2010/main" val="246914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7975" y="-114754"/>
            <a:ext cx="8001000" cy="963613"/>
          </a:xfrm>
        </p:spPr>
        <p:txBody>
          <a:bodyPr>
            <a:noAutofit/>
          </a:bodyPr>
          <a:lstStyle/>
          <a:p>
            <a:r>
              <a:rPr lang="en-US" sz="3200" b="1" dirty="0" err="1"/>
              <a:t>Appinventor</a:t>
            </a:r>
            <a:r>
              <a:rPr lang="en-US" sz="3200" b="1" dirty="0"/>
              <a:t> programming-blocks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F493BF-1E10-EF46-8844-026035A18C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413416"/>
            <a:ext cx="6931231" cy="3441093"/>
          </a:xfrm>
        </p:spPr>
      </p:pic>
    </p:spTree>
    <p:extLst>
      <p:ext uri="{BB962C8B-B14F-4D97-AF65-F5344CB8AC3E}">
        <p14:creationId xmlns:p14="http://schemas.microsoft.com/office/powerpoint/2010/main" val="236242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7975" y="-114754"/>
            <a:ext cx="8001000" cy="963613"/>
          </a:xfrm>
        </p:spPr>
        <p:txBody>
          <a:bodyPr>
            <a:noAutofit/>
          </a:bodyPr>
          <a:lstStyle/>
          <a:p>
            <a:r>
              <a:rPr lang="en-US" sz="3200" b="1" dirty="0" err="1"/>
              <a:t>Appinventor</a:t>
            </a:r>
            <a:r>
              <a:rPr lang="en-US" sz="3200" b="1" dirty="0"/>
              <a:t> programming-blocks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4F7DA9-686F-3D45-83E2-857DD2A50B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09750"/>
            <a:ext cx="7084045" cy="2787995"/>
          </a:xfrm>
        </p:spPr>
      </p:pic>
    </p:spTree>
    <p:extLst>
      <p:ext uri="{BB962C8B-B14F-4D97-AF65-F5344CB8AC3E}">
        <p14:creationId xmlns:p14="http://schemas.microsoft.com/office/powerpoint/2010/main" val="1869378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04950"/>
            <a:ext cx="30480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852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Box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686" y="1657350"/>
            <a:ext cx="3679114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201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52550"/>
            <a:ext cx="6477000" cy="349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276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eye project feature  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504950"/>
            <a:ext cx="8382000" cy="2667000"/>
          </a:xfrm>
        </p:spPr>
        <p:txBody>
          <a:bodyPr>
            <a:normAutofit/>
          </a:bodyPr>
          <a:lstStyle/>
          <a:p>
            <a:r>
              <a:rPr lang="en-US" altLang="x-none" dirty="0"/>
              <a:t>Directions Guide </a:t>
            </a:r>
          </a:p>
          <a:p>
            <a:r>
              <a:rPr lang="en-US" altLang="x-none" dirty="0"/>
              <a:t>Speech Guide (Alert) simulate with software interface</a:t>
            </a:r>
          </a:p>
          <a:p>
            <a:r>
              <a:rPr lang="en-US" altLang="x-none" dirty="0"/>
              <a:t>Sound buzzer (Alert)</a:t>
            </a:r>
          </a:p>
          <a:p>
            <a:r>
              <a:rPr lang="en-US" altLang="x-none" dirty="0"/>
              <a:t>Remote Tracking (Extension)</a:t>
            </a:r>
          </a:p>
          <a:p>
            <a:endParaRPr lang="en-US" altLang="x-none" dirty="0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</p:spTree>
    <p:extLst>
      <p:ext uri="{BB962C8B-B14F-4D97-AF65-F5344CB8AC3E}">
        <p14:creationId xmlns:p14="http://schemas.microsoft.com/office/powerpoint/2010/main" val="376866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Component </a:t>
            </a:r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962151"/>
            <a:ext cx="3657600" cy="2285999"/>
          </a:xfrm>
        </p:spPr>
        <p:txBody>
          <a:bodyPr>
            <a:normAutofit fontScale="92500" lnSpcReduction="20000"/>
          </a:bodyPr>
          <a:lstStyle/>
          <a:p>
            <a:r>
              <a:rPr lang="en-US" altLang="x-none" dirty="0"/>
              <a:t>Arduino Nano Board </a:t>
            </a:r>
          </a:p>
          <a:p>
            <a:r>
              <a:rPr lang="en-US" altLang="x-none" dirty="0"/>
              <a:t>Ultrasonic Sensor</a:t>
            </a:r>
          </a:p>
          <a:p>
            <a:r>
              <a:rPr lang="en-US" altLang="x-none" dirty="0"/>
              <a:t>Acceleration Sensor</a:t>
            </a:r>
          </a:p>
          <a:p>
            <a:r>
              <a:rPr lang="en-US" altLang="x-none" dirty="0"/>
              <a:t>Headphone/buzzer</a:t>
            </a:r>
          </a:p>
          <a:p>
            <a:r>
              <a:rPr lang="en-US" altLang="x-none" dirty="0"/>
              <a:t>Vibration motor</a:t>
            </a:r>
          </a:p>
          <a:p>
            <a:endParaRPr lang="en-US" altLang="x-none" dirty="0"/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562350"/>
            <a:ext cx="1204914" cy="1204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08205"/>
            <a:ext cx="1460641" cy="11709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74330"/>
            <a:ext cx="3962400" cy="211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638550"/>
            <a:ext cx="1351953" cy="13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961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it</a:t>
            </a:r>
          </a:p>
        </p:txBody>
      </p:sp>
      <p:pic>
        <p:nvPicPr>
          <p:cNvPr id="6" name="transparent-human-animated.gif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14550"/>
            <a:ext cx="3124200" cy="1843087"/>
          </a:xfrm>
        </p:spPr>
      </p:pic>
      <p:sp>
        <p:nvSpPr>
          <p:cNvPr id="7" name="TextBox 6"/>
          <p:cNvSpPr txBox="1"/>
          <p:nvPr/>
        </p:nvSpPr>
        <p:spPr>
          <a:xfrm>
            <a:off x="762000" y="42481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2200" y="2495550"/>
            <a:ext cx="1149970" cy="1149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4600" y="42598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</a:t>
            </a:r>
          </a:p>
        </p:txBody>
      </p:sp>
      <p:sp>
        <p:nvSpPr>
          <p:cNvPr id="9" name="AutoShape 6" descr="à¦¸à¦®à§à¦ªà¦°à§à¦à¦¿à¦¤ à¦à¦¬à¦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19800" y="2013157"/>
            <a:ext cx="0" cy="211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09800" y="13525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4200" y="13642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038600" y="1980994"/>
            <a:ext cx="0" cy="211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19600" y="13525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556" y="2671712"/>
            <a:ext cx="1717288" cy="1157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267200" y="4259818"/>
            <a:ext cx="162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Nano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0" y="42481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Sound &amp; vibration </a:t>
            </a:r>
          </a:p>
        </p:txBody>
      </p:sp>
      <p:sp>
        <p:nvSpPr>
          <p:cNvPr id="27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sp>
        <p:nvSpPr>
          <p:cNvPr id="3" name="AutoShape 7" descr="See the source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285357"/>
            <a:ext cx="1104899" cy="102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593699"/>
            <a:ext cx="1904999" cy="142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631" y="1744838"/>
            <a:ext cx="1301443" cy="10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99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nano</a:t>
            </a:r>
            <a:r>
              <a:rPr lang="en-US" dirty="0"/>
              <a:t> Board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28750"/>
            <a:ext cx="1828800" cy="303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26058"/>
            <a:ext cx="1762125" cy="305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0075" y="4552950"/>
            <a:ext cx="1971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Arduino</a:t>
            </a:r>
            <a:r>
              <a:rPr lang="en-US" dirty="0"/>
              <a:t> Nano Front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456247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Arduino</a:t>
            </a:r>
            <a:r>
              <a:rPr lang="en-US" dirty="0"/>
              <a:t> Nano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34" y="1340553"/>
            <a:ext cx="4591565" cy="32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6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nano</a:t>
            </a:r>
            <a:r>
              <a:rPr lang="en-US" dirty="0"/>
              <a:t> Board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352550"/>
            <a:ext cx="2971800" cy="35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0848" y="1504950"/>
            <a:ext cx="627223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Specifications: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Microcontroller		: Atmel ATmega168 or ATmega328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Voltage 	: 5 V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Input Voltage 		: 7-12 V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Digital I/O Pins 		:14 </a:t>
            </a:r>
            <a:r>
              <a:rPr lang="en-US" sz="1500" dirty="0"/>
              <a:t>(of which 6 provide PWM output)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Analog Input Pins	: 8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DC Current per I/O Pin 	: 40 mA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Flash Memory 		: 16 KB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Clock Speed 		: 16 MHz</a:t>
            </a:r>
          </a:p>
        </p:txBody>
      </p:sp>
    </p:spTree>
    <p:extLst>
      <p:ext uri="{BB962C8B-B14F-4D97-AF65-F5344CB8AC3E}">
        <p14:creationId xmlns:p14="http://schemas.microsoft.com/office/powerpoint/2010/main" val="137802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Sensor</a:t>
            </a:r>
          </a:p>
        </p:txBody>
      </p:sp>
      <p:sp>
        <p:nvSpPr>
          <p:cNvPr id="10" name="AutoShape 2" descr="infrared Distance Sensor with Arduino nano à¦à¦° à¦à¦¬à¦¿à¦° à¦«à¦²à¦¾à¦«à¦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2"/>
          <p:cNvSpPr>
            <a:spLocks noGrp="1"/>
          </p:cNvSpPr>
          <p:nvPr>
            <p:ph sz="quarter" idx="13"/>
          </p:nvPr>
        </p:nvSpPr>
        <p:spPr>
          <a:xfrm>
            <a:off x="7000464" y="4854509"/>
            <a:ext cx="2133600" cy="3048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altLang="x-none" dirty="0">
                <a:solidFill>
                  <a:schemeClr val="bg1">
                    <a:lumMod val="65000"/>
                  </a:schemeClr>
                </a:solidFill>
              </a:rPr>
              <a:t>Image source: internet </a:t>
            </a:r>
          </a:p>
        </p:txBody>
      </p:sp>
      <p:sp>
        <p:nvSpPr>
          <p:cNvPr id="4" name="Rectangle 3"/>
          <p:cNvSpPr/>
          <p:nvPr/>
        </p:nvSpPr>
        <p:spPr>
          <a:xfrm>
            <a:off x="460375" y="1885950"/>
            <a:ext cx="401238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Specifications: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Ultrasonic Ranging Module HC - SR04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Voltage 	: 5 V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Accuracy		: 3mm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Measuring angle covered	: &lt;15°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Current	: &lt;15mA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Operating Frequency	: 40Hz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33550"/>
            <a:ext cx="4152900" cy="2740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733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Widescreen 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587</Words>
  <Application>Microsoft Office PowerPoint</Application>
  <PresentationFormat>On-screen Show (16:9)</PresentationFormat>
  <Paragraphs>190</Paragraphs>
  <Slides>35</Slides>
  <Notes>34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Widescreen Presentation</vt:lpstr>
      <vt:lpstr>Sensor and Sensing Technology</vt:lpstr>
      <vt:lpstr>third eye  Smart shoes for Blind MAN</vt:lpstr>
      <vt:lpstr>Real-life effect </vt:lpstr>
      <vt:lpstr>Third eye project feature  </vt:lpstr>
      <vt:lpstr>Require Component </vt:lpstr>
      <vt:lpstr>How to work it</vt:lpstr>
      <vt:lpstr>Arduino nano Board</vt:lpstr>
      <vt:lpstr>Arduino nano Board</vt:lpstr>
      <vt:lpstr>Ultrasonic Sensor</vt:lpstr>
      <vt:lpstr>Ultrasonic Sensor</vt:lpstr>
      <vt:lpstr>Ultrasonic Sensor</vt:lpstr>
      <vt:lpstr>Accelerometer Sensor</vt:lpstr>
      <vt:lpstr>Vibrating Disk Motor</vt:lpstr>
      <vt:lpstr>PowerPoint Presentation</vt:lpstr>
      <vt:lpstr>Mac and Windows Interface  </vt:lpstr>
      <vt:lpstr>What has been done!?:</vt:lpstr>
      <vt:lpstr>Connect Arduino with Mac c# programing</vt:lpstr>
      <vt:lpstr>Connect Arduino with windows c# program</vt:lpstr>
      <vt:lpstr>Testing c# program communicate with Arduino</vt:lpstr>
      <vt:lpstr>Testing c# program communicate with Arduino (Video)</vt:lpstr>
      <vt:lpstr>Arduino Code for the Project</vt:lpstr>
      <vt:lpstr>C# Programming interface for the Project</vt:lpstr>
      <vt:lpstr>Testing c# program communicate with Arduino (Video)</vt:lpstr>
      <vt:lpstr>PowerPoint Presentation</vt:lpstr>
      <vt:lpstr>Third eye project App feature  </vt:lpstr>
      <vt:lpstr>Third eye project icon  </vt:lpstr>
      <vt:lpstr>Third eye project App interface  </vt:lpstr>
      <vt:lpstr>Third eye project Arduino programming  </vt:lpstr>
      <vt:lpstr>Appinventor programming-design interface</vt:lpstr>
      <vt:lpstr>Third eye project Appinventor programming</vt:lpstr>
      <vt:lpstr>Appinventor programming-blocks</vt:lpstr>
      <vt:lpstr>Appinventor programming-blocks</vt:lpstr>
      <vt:lpstr>FAQ</vt:lpstr>
      <vt:lpstr>Suggestion Box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and Sensing Technology</dc:title>
  <dc:creator/>
  <cp:lastModifiedBy>Unknown User</cp:lastModifiedBy>
  <cp:revision>2</cp:revision>
  <dcterms:created xsi:type="dcterms:W3CDTF">2018-09-25T08:16:01Z</dcterms:created>
  <dcterms:modified xsi:type="dcterms:W3CDTF">2018-11-01T06:35:36Z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